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56" r:id="rId3"/>
    <p:sldId id="280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06BA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56E64-0B49-4B4F-A4C7-DF7C2B92F537}" type="datetimeFigureOut">
              <a:rPr lang="ru-RU" smtClean="0"/>
              <a:t>23.04.2016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BBBC3-8263-4293-A8ED-5869CFA0C4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146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56E64-0B49-4B4F-A4C7-DF7C2B92F537}" type="datetimeFigureOut">
              <a:rPr lang="ru-RU" smtClean="0"/>
              <a:t>23.04.2016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BBBC3-8263-4293-A8ED-5869CFA0C4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610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56E64-0B49-4B4F-A4C7-DF7C2B92F537}" type="datetimeFigureOut">
              <a:rPr lang="ru-RU" smtClean="0"/>
              <a:t>23.04.2016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BBBC3-8263-4293-A8ED-5869CFA0C4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42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56E64-0B49-4B4F-A4C7-DF7C2B92F537}" type="datetimeFigureOut">
              <a:rPr lang="ru-RU" smtClean="0"/>
              <a:t>23.04.2016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BBBC3-8263-4293-A8ED-5869CFA0C4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603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56E64-0B49-4B4F-A4C7-DF7C2B92F537}" type="datetimeFigureOut">
              <a:rPr lang="ru-RU" smtClean="0"/>
              <a:t>23.04.2016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BBBC3-8263-4293-A8ED-5869CFA0C4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561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56E64-0B49-4B4F-A4C7-DF7C2B92F537}" type="datetimeFigureOut">
              <a:rPr lang="ru-RU" smtClean="0"/>
              <a:t>23.04.2016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BBBC3-8263-4293-A8ED-5869CFA0C4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020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56E64-0B49-4B4F-A4C7-DF7C2B92F537}" type="datetimeFigureOut">
              <a:rPr lang="ru-RU" smtClean="0"/>
              <a:t>23.04.2016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BBBC3-8263-4293-A8ED-5869CFA0C4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472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56E64-0B49-4B4F-A4C7-DF7C2B92F537}" type="datetimeFigureOut">
              <a:rPr lang="ru-RU" smtClean="0"/>
              <a:t>23.04.2016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BBBC3-8263-4293-A8ED-5869CFA0C4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995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56E64-0B49-4B4F-A4C7-DF7C2B92F537}" type="datetimeFigureOut">
              <a:rPr lang="ru-RU" smtClean="0"/>
              <a:t>23.04.2016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BBBC3-8263-4293-A8ED-5869CFA0C4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207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56E64-0B49-4B4F-A4C7-DF7C2B92F537}" type="datetimeFigureOut">
              <a:rPr lang="ru-RU" smtClean="0"/>
              <a:t>23.04.2016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BBBC3-8263-4293-A8ED-5869CFA0C4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720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56E64-0B49-4B4F-A4C7-DF7C2B92F537}" type="datetimeFigureOut">
              <a:rPr lang="ru-RU" smtClean="0"/>
              <a:t>23.04.2016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BBBC3-8263-4293-A8ED-5869CFA0C4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75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56E64-0B49-4B4F-A4C7-DF7C2B92F537}" type="datetimeFigureOut">
              <a:rPr lang="ru-RU" smtClean="0"/>
              <a:t>23.04.2016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BBBC3-8263-4293-A8ED-5869CFA0C4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469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Александр\Desktop\СЕМИНАР РПО ФОТО\SAM_13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" t="39283" r="5037" b="16760"/>
          <a:stretch/>
        </p:blipFill>
        <p:spPr bwMode="auto">
          <a:xfrm>
            <a:off x="323528" y="3376247"/>
            <a:ext cx="8457470" cy="31475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0" t="14444" r="54155" b="70981"/>
          <a:stretch/>
        </p:blipFill>
        <p:spPr bwMode="auto">
          <a:xfrm>
            <a:off x="2627784" y="470070"/>
            <a:ext cx="2448271" cy="94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3" t="36341" r="70348" b="46619"/>
          <a:stretch/>
        </p:blipFill>
        <p:spPr bwMode="auto">
          <a:xfrm>
            <a:off x="539552" y="246269"/>
            <a:ext cx="1516384" cy="146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1" t="11896" r="40577" b="77395"/>
          <a:stretch/>
        </p:blipFill>
        <p:spPr bwMode="auto">
          <a:xfrm>
            <a:off x="5580112" y="553478"/>
            <a:ext cx="2952328" cy="850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28075"/>
            <a:ext cx="8457470" cy="1548172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Практический семинар</a:t>
            </a:r>
            <a:r>
              <a:rPr lang="ru-RU" dirty="0"/>
              <a:t/>
            </a:r>
            <a:br>
              <a:rPr lang="ru-RU" dirty="0"/>
            </a:br>
            <a:r>
              <a:rPr lang="ru-RU" sz="27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 </a:t>
            </a:r>
            <a:r>
              <a:rPr lang="ru-RU" sz="22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Русское печное общество и системы материалов «</a:t>
            </a:r>
            <a:r>
              <a:rPr lang="en-US" sz="22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PLITONIT </a:t>
            </a:r>
            <a:r>
              <a:rPr lang="ru-RU" sz="22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Суперкамин</a:t>
            </a:r>
            <a:r>
              <a:rPr lang="ru-RU" sz="22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в гостях у Нижегородской Гильдии печников и трубочистов »</a:t>
            </a:r>
            <a:r>
              <a:rPr lang="ru-RU" sz="22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2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2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55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Александр\Desktop\СЕМИНАР РПО ФОТО\SAM_128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0" t="5934" r="20956"/>
          <a:stretch/>
        </p:blipFill>
        <p:spPr bwMode="auto">
          <a:xfrm>
            <a:off x="683568" y="2200462"/>
            <a:ext cx="3456384" cy="42784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Александр\Desktop\СЕМИНАР РПО ФОТО\SAM_12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1" t="20944" r="23063" b="4669"/>
          <a:stretch/>
        </p:blipFill>
        <p:spPr bwMode="auto">
          <a:xfrm>
            <a:off x="4596762" y="2200462"/>
            <a:ext cx="4004779" cy="42878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2669" y="1412776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Печник 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Нижегородской Гильдии </a:t>
            </a: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Олег Гуськов  собирает 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банную  печь  с  обращенным  пламенем</a:t>
            </a: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печных смесях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Плитонит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3" t="36341" r="70348" b="46619"/>
          <a:stretch/>
        </p:blipFill>
        <p:spPr bwMode="auto">
          <a:xfrm>
            <a:off x="1115616" y="261066"/>
            <a:ext cx="1152128" cy="111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0" t="14444" r="54155" b="70981"/>
          <a:stretch/>
        </p:blipFill>
        <p:spPr bwMode="auto">
          <a:xfrm>
            <a:off x="2946503" y="386574"/>
            <a:ext cx="2232248" cy="862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1" t="11896" r="40577" b="77395"/>
          <a:stretch/>
        </p:blipFill>
        <p:spPr bwMode="auto">
          <a:xfrm>
            <a:off x="5890869" y="485673"/>
            <a:ext cx="2304256" cy="66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936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Александр\Desktop\СЕМИНАР РПО ФОТО\SAM_128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86" b="6334"/>
          <a:stretch/>
        </p:blipFill>
        <p:spPr bwMode="auto">
          <a:xfrm>
            <a:off x="539552" y="2298815"/>
            <a:ext cx="8136904" cy="42950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0" t="14444" r="54155" b="70981"/>
          <a:stretch/>
        </p:blipFill>
        <p:spPr bwMode="auto">
          <a:xfrm>
            <a:off x="2946503" y="386574"/>
            <a:ext cx="2232248" cy="862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3" t="36341" r="70348" b="46619"/>
          <a:stretch/>
        </p:blipFill>
        <p:spPr bwMode="auto">
          <a:xfrm>
            <a:off x="1115616" y="261066"/>
            <a:ext cx="1152128" cy="111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1" t="11896" r="40577" b="77395"/>
          <a:stretch/>
        </p:blipFill>
        <p:spPr bwMode="auto">
          <a:xfrm>
            <a:off x="5890869" y="485673"/>
            <a:ext cx="2304256" cy="66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1484784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Печник Нижегородской </a:t>
            </a: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Гильдии  Леонид Грошев  рассказывает про особенности  банной  печи  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 обращенным  пламенем.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49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Александр\Desktop\СЕМИНАР РПО ФОТО\SAM_129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2" t="13289" r="9209"/>
          <a:stretch/>
        </p:blipFill>
        <p:spPr bwMode="auto">
          <a:xfrm>
            <a:off x="395536" y="2032347"/>
            <a:ext cx="4248472" cy="45264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Александр\Desktop\СЕМИНАР РПО ФОТО\SAM_129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8" t="29408" r="35915"/>
          <a:stretch/>
        </p:blipFill>
        <p:spPr bwMode="auto">
          <a:xfrm>
            <a:off x="4968770" y="2060848"/>
            <a:ext cx="3665491" cy="45367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1" t="11896" r="40577" b="77395"/>
          <a:stretch/>
        </p:blipFill>
        <p:spPr bwMode="auto">
          <a:xfrm>
            <a:off x="5890869" y="431713"/>
            <a:ext cx="2304256" cy="66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3" t="36341" r="70348" b="46619"/>
          <a:stretch/>
        </p:blipFill>
        <p:spPr bwMode="auto">
          <a:xfrm>
            <a:off x="1043608" y="207109"/>
            <a:ext cx="1152128" cy="111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0" t="14444" r="54155" b="70981"/>
          <a:stretch/>
        </p:blipFill>
        <p:spPr bwMode="auto">
          <a:xfrm>
            <a:off x="2946503" y="332615"/>
            <a:ext cx="2232248" cy="862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2910" y="1484784"/>
            <a:ext cx="82387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Рабочие моменты практического семинара.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53708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Александр\Desktop\СЕМИНАР РПО ФОТО\SAM_129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1" t="6056" r="28769" b="1"/>
          <a:stretch/>
        </p:blipFill>
        <p:spPr bwMode="auto">
          <a:xfrm>
            <a:off x="683567" y="2061043"/>
            <a:ext cx="3832065" cy="46288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Александр\Desktop\СЕМИНАР РПО ФОТО\SAM_13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9" t="14454" r="24206" b="17875"/>
          <a:stretch/>
        </p:blipFill>
        <p:spPr bwMode="auto">
          <a:xfrm>
            <a:off x="4932040" y="2061043"/>
            <a:ext cx="3572142" cy="46408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3" t="36341" r="70348" b="46619"/>
          <a:stretch/>
        </p:blipFill>
        <p:spPr bwMode="auto">
          <a:xfrm>
            <a:off x="1043608" y="157768"/>
            <a:ext cx="1152128" cy="111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0" t="14444" r="54155" b="70981"/>
          <a:stretch/>
        </p:blipFill>
        <p:spPr bwMode="auto">
          <a:xfrm>
            <a:off x="2946503" y="283274"/>
            <a:ext cx="2232248" cy="862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1" t="11896" r="40577" b="77395"/>
          <a:stretch/>
        </p:blipFill>
        <p:spPr bwMode="auto">
          <a:xfrm>
            <a:off x="5892811" y="382372"/>
            <a:ext cx="2304256" cy="66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5172" y="1484784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Печники Нижегородской Гильдии </a:t>
            </a: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Дмитрий Чернышев 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Павел Баронов.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550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Александр\Desktop\СЕМИНАР РПО ФОТО\SAM_129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" t="31571"/>
          <a:stretch/>
        </p:blipFill>
        <p:spPr bwMode="auto">
          <a:xfrm>
            <a:off x="534065" y="2128680"/>
            <a:ext cx="8208912" cy="45514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3" t="36341" r="70348" b="46619"/>
          <a:stretch/>
        </p:blipFill>
        <p:spPr bwMode="auto">
          <a:xfrm>
            <a:off x="1043608" y="157768"/>
            <a:ext cx="1152128" cy="111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0" t="14444" r="54155" b="70981"/>
          <a:stretch/>
        </p:blipFill>
        <p:spPr bwMode="auto">
          <a:xfrm>
            <a:off x="2946503" y="283274"/>
            <a:ext cx="2232248" cy="862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1" t="11896" r="40577" b="77395"/>
          <a:stretch/>
        </p:blipFill>
        <p:spPr bwMode="auto">
          <a:xfrm>
            <a:off x="5892811" y="382372"/>
            <a:ext cx="2304256" cy="66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6294" y="1597442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Рабочие моменты практического семинара.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317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Александр\Desktop\СЕМИНАР РПО ФОТО\SAM_133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9"/>
          <a:stretch/>
        </p:blipFill>
        <p:spPr bwMode="auto">
          <a:xfrm>
            <a:off x="709739" y="2273180"/>
            <a:ext cx="7884368" cy="43481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3" t="36341" r="70348" b="46619"/>
          <a:stretch/>
        </p:blipFill>
        <p:spPr bwMode="auto">
          <a:xfrm>
            <a:off x="1043608" y="157768"/>
            <a:ext cx="1152128" cy="111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0" t="14444" r="54155" b="70981"/>
          <a:stretch/>
        </p:blipFill>
        <p:spPr bwMode="auto">
          <a:xfrm>
            <a:off x="2946503" y="283274"/>
            <a:ext cx="2232248" cy="862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1" t="11896" r="40577" b="77395"/>
          <a:stretch/>
        </p:blipFill>
        <p:spPr bwMode="auto">
          <a:xfrm>
            <a:off x="5892811" y="382372"/>
            <a:ext cx="2304256" cy="66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432588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Печник Нижегородской Гильдии  Леонид Грошев  </a:t>
            </a: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делится  своими впечатлениями при работе с печными смесями «</a:t>
            </a:r>
            <a:r>
              <a:rPr lang="ru-RU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Плитонит</a:t>
            </a: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426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Александр\Desktop\СЕМИНАР РПО ФОТО\SAM_13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4" b="12618"/>
          <a:stretch/>
        </p:blipFill>
        <p:spPr bwMode="auto">
          <a:xfrm>
            <a:off x="467544" y="2132856"/>
            <a:ext cx="8244408" cy="44010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3" t="36341" r="70348" b="46619"/>
          <a:stretch/>
        </p:blipFill>
        <p:spPr bwMode="auto">
          <a:xfrm>
            <a:off x="1043608" y="157768"/>
            <a:ext cx="1152128" cy="111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0" t="14444" r="54155" b="70981"/>
          <a:stretch/>
        </p:blipFill>
        <p:spPr bwMode="auto">
          <a:xfrm>
            <a:off x="2946503" y="283274"/>
            <a:ext cx="2232248" cy="862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1" t="11896" r="40577" b="77395"/>
          <a:stretch/>
        </p:blipFill>
        <p:spPr bwMode="auto">
          <a:xfrm>
            <a:off x="5892811" y="382372"/>
            <a:ext cx="2304256" cy="66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5606" y="1556792"/>
            <a:ext cx="82798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Экскурсия по выставочному залу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Нижегородского Печного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ентра</a:t>
            </a: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855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Александр\Desktop\СЕМИНАР РПО ФОТО\SAM_13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71"/>
          <a:stretch/>
        </p:blipFill>
        <p:spPr bwMode="auto">
          <a:xfrm>
            <a:off x="539552" y="2155530"/>
            <a:ext cx="8100392" cy="44792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3" t="36341" r="70348" b="46619"/>
          <a:stretch/>
        </p:blipFill>
        <p:spPr bwMode="auto">
          <a:xfrm>
            <a:off x="1043608" y="157768"/>
            <a:ext cx="1152128" cy="111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0" t="14444" r="54155" b="70981"/>
          <a:stretch/>
        </p:blipFill>
        <p:spPr bwMode="auto">
          <a:xfrm>
            <a:off x="2946503" y="283274"/>
            <a:ext cx="2232248" cy="862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1" t="11896" r="40577" b="77395"/>
          <a:stretch/>
        </p:blipFill>
        <p:spPr bwMode="auto">
          <a:xfrm>
            <a:off x="5892811" y="382372"/>
            <a:ext cx="2304256" cy="66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4210" y="1340768"/>
            <a:ext cx="8100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Нижегородского Печного Центра </a:t>
            </a: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Леонид Грошев      отвечает на вопросы гостей.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546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Александр\Desktop\СЕМИНАР РПО ФОТО\SAM_13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4" t="23854" b="15839"/>
          <a:stretch/>
        </p:blipFill>
        <p:spPr bwMode="auto">
          <a:xfrm>
            <a:off x="467544" y="2358639"/>
            <a:ext cx="8348079" cy="41358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3" t="36341" r="70348" b="46619"/>
          <a:stretch/>
        </p:blipFill>
        <p:spPr bwMode="auto">
          <a:xfrm>
            <a:off x="1043608" y="157768"/>
            <a:ext cx="1152128" cy="111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0" t="14444" r="54155" b="70981"/>
          <a:stretch/>
        </p:blipFill>
        <p:spPr bwMode="auto">
          <a:xfrm>
            <a:off x="2946503" y="283274"/>
            <a:ext cx="2232248" cy="862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1" t="11896" r="40577" b="77395"/>
          <a:stretch/>
        </p:blipFill>
        <p:spPr bwMode="auto">
          <a:xfrm>
            <a:off x="5892811" y="382372"/>
            <a:ext cx="2304256" cy="66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1815" y="1484784"/>
            <a:ext cx="8353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Комментарии от производителя по практической части технического специалиста Семена Спиридонова.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650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Александр\Desktop\СЕМИНАР РПО ФОТО\SAM_13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5" b="17813"/>
          <a:stretch/>
        </p:blipFill>
        <p:spPr bwMode="auto">
          <a:xfrm>
            <a:off x="395536" y="2324456"/>
            <a:ext cx="8388424" cy="42178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3" t="36341" r="70348" b="46619"/>
          <a:stretch/>
        </p:blipFill>
        <p:spPr bwMode="auto">
          <a:xfrm>
            <a:off x="1043608" y="157768"/>
            <a:ext cx="1152128" cy="111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0" t="14444" r="54155" b="70981"/>
          <a:stretch/>
        </p:blipFill>
        <p:spPr bwMode="auto">
          <a:xfrm>
            <a:off x="2946503" y="283274"/>
            <a:ext cx="2232248" cy="862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1" t="11896" r="40577" b="77395"/>
          <a:stretch/>
        </p:blipFill>
        <p:spPr bwMode="auto">
          <a:xfrm>
            <a:off x="5892811" y="382372"/>
            <a:ext cx="2304256" cy="66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9898" y="1484784"/>
            <a:ext cx="83931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Подведение итогов практической части семинара. 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Обмен мнениями</a:t>
            </a: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349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484784"/>
            <a:ext cx="7772400" cy="1008112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Вступительное слово заместителя председателя            Русского Печного Общества  Дмитрия Борисова.</a:t>
            </a:r>
            <a:endParaRPr lang="ru-RU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андр\Desktop\СЕМИНАР РПО ФОТО\SAM_12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1" t="24947" r="19120" b="33022"/>
          <a:stretch/>
        </p:blipFill>
        <p:spPr bwMode="auto">
          <a:xfrm>
            <a:off x="395536" y="2636912"/>
            <a:ext cx="8300190" cy="38953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3" t="36341" r="70348" b="46619"/>
          <a:stretch/>
        </p:blipFill>
        <p:spPr bwMode="auto">
          <a:xfrm>
            <a:off x="1043608" y="258863"/>
            <a:ext cx="1152128" cy="111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0" t="14444" r="54155" b="70981"/>
          <a:stretch/>
        </p:blipFill>
        <p:spPr bwMode="auto">
          <a:xfrm>
            <a:off x="2987824" y="384371"/>
            <a:ext cx="2232248" cy="862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1" t="11896" r="40577" b="77395"/>
          <a:stretch/>
        </p:blipFill>
        <p:spPr bwMode="auto">
          <a:xfrm>
            <a:off x="5940152" y="399633"/>
            <a:ext cx="2304256" cy="66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89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Александр\Desktop\СЕМИНАР РПО ФОТО\SAM_13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2" b="25136"/>
          <a:stretch/>
        </p:blipFill>
        <p:spPr bwMode="auto">
          <a:xfrm>
            <a:off x="611560" y="2564904"/>
            <a:ext cx="8100392" cy="377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3" t="36341" r="70348" b="46619"/>
          <a:stretch/>
        </p:blipFill>
        <p:spPr bwMode="auto">
          <a:xfrm>
            <a:off x="1043608" y="157768"/>
            <a:ext cx="1152128" cy="111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0" t="14444" r="54155" b="70981"/>
          <a:stretch/>
        </p:blipFill>
        <p:spPr bwMode="auto">
          <a:xfrm>
            <a:off x="2946503" y="283274"/>
            <a:ext cx="2232248" cy="862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1" t="11896" r="40577" b="77395"/>
          <a:stretch/>
        </p:blipFill>
        <p:spPr bwMode="auto">
          <a:xfrm>
            <a:off x="5892811" y="382372"/>
            <a:ext cx="2304256" cy="66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9716" y="1484784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Директор по развитию ГК КДМ Алексей Балашов рассказывает про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трехконтурные дымоходы </a:t>
            </a:r>
            <a:r>
              <a:rPr lang="ru-RU" b="1" dirty="0" smtClean="0">
                <a:solidFill>
                  <a:srgbClr val="2006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воздушным охлаждением</a:t>
            </a:r>
            <a:r>
              <a:rPr lang="ru-RU" dirty="0" smtClean="0">
                <a:solidFill>
                  <a:srgbClr val="2006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</a:t>
            </a: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банных печей 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893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Александр\Desktop\СЕМИНАР РПО ФОТО\SAM_132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9" b="19026"/>
          <a:stretch/>
        </p:blipFill>
        <p:spPr bwMode="auto">
          <a:xfrm>
            <a:off x="816705" y="2780928"/>
            <a:ext cx="7668344" cy="38255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3" t="36341" r="70348" b="46619"/>
          <a:stretch/>
        </p:blipFill>
        <p:spPr bwMode="auto">
          <a:xfrm>
            <a:off x="1043608" y="157768"/>
            <a:ext cx="1152128" cy="111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0" t="14444" r="54155" b="70981"/>
          <a:stretch/>
        </p:blipFill>
        <p:spPr bwMode="auto">
          <a:xfrm>
            <a:off x="2946503" y="283274"/>
            <a:ext cx="2232248" cy="862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1" t="11896" r="40577" b="77395"/>
          <a:stretch/>
        </p:blipFill>
        <p:spPr bwMode="auto">
          <a:xfrm>
            <a:off x="5892811" y="382372"/>
            <a:ext cx="2304256" cy="66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89418" y="1412776"/>
            <a:ext cx="76683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Главный инженер-конструктор Илья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Коштаков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рассказывает              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банной печи с обращенным пламенем</a:t>
            </a: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Банная печь была сделана с применением печной смеси</a:t>
            </a: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Плитонит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-огнеупор».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8594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Александр\Desktop\СЕМИНАР РПО ФОТО\SAM_13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4" t="39564" r="55" b="12403"/>
          <a:stretch/>
        </p:blipFill>
        <p:spPr bwMode="auto">
          <a:xfrm>
            <a:off x="585972" y="2492896"/>
            <a:ext cx="8156982" cy="39931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3" t="36341" r="70348" b="46619"/>
          <a:stretch/>
        </p:blipFill>
        <p:spPr bwMode="auto">
          <a:xfrm>
            <a:off x="1043608" y="157768"/>
            <a:ext cx="1152128" cy="111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0" t="14444" r="54155" b="70981"/>
          <a:stretch/>
        </p:blipFill>
        <p:spPr bwMode="auto">
          <a:xfrm>
            <a:off x="2946503" y="283274"/>
            <a:ext cx="2232248" cy="862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1" t="11896" r="40577" b="77395"/>
          <a:stretch/>
        </p:blipFill>
        <p:spPr bwMode="auto">
          <a:xfrm>
            <a:off x="5892811" y="382372"/>
            <a:ext cx="2304256" cy="66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5396" y="1271061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Печник Нижегородской Гильдии Леонид Грошев рассказывает об особенностях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микроклимата «русской парной» </a:t>
            </a: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примере эксплуатации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банной печи с обращенным пламенем</a:t>
            </a: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собственной бане.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477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лександр\Desktop\СЕМИНАР РПО ФОТО\SAM_12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9" t="35856" r="22710" b="19129"/>
          <a:stretch/>
        </p:blipFill>
        <p:spPr bwMode="auto">
          <a:xfrm>
            <a:off x="825205" y="2708920"/>
            <a:ext cx="7519132" cy="38804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3" t="36341" r="70348" b="46619"/>
          <a:stretch/>
        </p:blipFill>
        <p:spPr bwMode="auto">
          <a:xfrm>
            <a:off x="1043608" y="258863"/>
            <a:ext cx="1152128" cy="111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0" t="14444" r="54155" b="70981"/>
          <a:stretch/>
        </p:blipFill>
        <p:spPr bwMode="auto">
          <a:xfrm>
            <a:off x="2987824" y="384371"/>
            <a:ext cx="2232248" cy="862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1" t="11896" r="40577" b="77395"/>
          <a:stretch/>
        </p:blipFill>
        <p:spPr bwMode="auto">
          <a:xfrm>
            <a:off x="5940152" y="399633"/>
            <a:ext cx="2304256" cy="66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5205" y="1556792"/>
            <a:ext cx="75191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Выступление представителя </a:t>
            </a:r>
            <a:r>
              <a:rPr lang="ru-RU" sz="1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Плитонит</a:t>
            </a:r>
            <a:r>
              <a:rPr lang="ru-RU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1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Шаповаловой</a:t>
            </a:r>
            <a:r>
              <a:rPr lang="ru-RU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Натальи.        </a:t>
            </a: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 разработки и выпуска инновационных материалов. Ассортимент и новинки 2015 года.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593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лександр\Desktop\СЕМИНАР РПО ФОТО\SAM_126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58" b="1"/>
          <a:stretch/>
        </p:blipFill>
        <p:spPr bwMode="auto">
          <a:xfrm>
            <a:off x="539552" y="1982623"/>
            <a:ext cx="8185508" cy="45639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3" t="36341" r="70348" b="46619"/>
          <a:stretch/>
        </p:blipFill>
        <p:spPr bwMode="auto">
          <a:xfrm>
            <a:off x="1043608" y="175027"/>
            <a:ext cx="1152128" cy="111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0" t="14444" r="54155" b="70981"/>
          <a:stretch/>
        </p:blipFill>
        <p:spPr bwMode="auto">
          <a:xfrm>
            <a:off x="2987824" y="300534"/>
            <a:ext cx="2232248" cy="862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1" t="11896" r="40577" b="77395"/>
          <a:stretch/>
        </p:blipFill>
        <p:spPr bwMode="auto">
          <a:xfrm>
            <a:off x="5966468" y="300534"/>
            <a:ext cx="2304256" cy="66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1412776"/>
            <a:ext cx="81855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Начало практического семинара.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3117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лександр\Desktop\СЕМИНАР РПО ФОТО\SAM_127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3" b="3817"/>
          <a:stretch/>
        </p:blipFill>
        <p:spPr bwMode="auto">
          <a:xfrm>
            <a:off x="899592" y="1628800"/>
            <a:ext cx="7596336" cy="48027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3" t="36341" r="70348" b="46619"/>
          <a:stretch/>
        </p:blipFill>
        <p:spPr bwMode="auto">
          <a:xfrm>
            <a:off x="1187624" y="261068"/>
            <a:ext cx="1152128" cy="111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0" t="14444" r="54155" b="70981"/>
          <a:stretch/>
        </p:blipFill>
        <p:spPr bwMode="auto">
          <a:xfrm>
            <a:off x="3131840" y="386576"/>
            <a:ext cx="2232248" cy="862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1" t="11896" r="40577" b="77395"/>
          <a:stretch/>
        </p:blipFill>
        <p:spPr bwMode="auto">
          <a:xfrm>
            <a:off x="5966468" y="399632"/>
            <a:ext cx="2304256" cy="66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765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лександр\Desktop\СЕМИНАР РПО ФОТО\SAM_127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8" r="6608" b="13743"/>
          <a:stretch/>
        </p:blipFill>
        <p:spPr bwMode="auto">
          <a:xfrm>
            <a:off x="1100758" y="2200980"/>
            <a:ext cx="7094367" cy="42814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1" t="11896" r="40577" b="77395"/>
          <a:stretch/>
        </p:blipFill>
        <p:spPr bwMode="auto">
          <a:xfrm>
            <a:off x="5890869" y="584773"/>
            <a:ext cx="2304256" cy="66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0" t="14444" r="54155" b="70981"/>
          <a:stretch/>
        </p:blipFill>
        <p:spPr bwMode="auto">
          <a:xfrm>
            <a:off x="3131840" y="386576"/>
            <a:ext cx="2232248" cy="862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3" t="36341" r="70348" b="46619"/>
          <a:stretch/>
        </p:blipFill>
        <p:spPr bwMode="auto">
          <a:xfrm>
            <a:off x="1331640" y="261068"/>
            <a:ext cx="1152128" cy="111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1628800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Печник Нижегородской Гильдии Вадим Бирюков готовит печную смесь 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232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лександр\Desktop\СЕМИНАР РПО ФОТО\SAM_128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2" t="24484" r="28714"/>
          <a:stretch/>
        </p:blipFill>
        <p:spPr bwMode="auto">
          <a:xfrm>
            <a:off x="683568" y="2413922"/>
            <a:ext cx="4016523" cy="3976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Александр\Desktop\СЕМИНАР РПО ФОТО\SAM_128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71" b="9658"/>
          <a:stretch/>
        </p:blipFill>
        <p:spPr bwMode="auto">
          <a:xfrm>
            <a:off x="5292080" y="2413922"/>
            <a:ext cx="3123536" cy="3976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3" t="36341" r="70348" b="46619"/>
          <a:stretch/>
        </p:blipFill>
        <p:spPr bwMode="auto">
          <a:xfrm>
            <a:off x="1115616" y="261068"/>
            <a:ext cx="1152128" cy="111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0" t="14444" r="54155" b="70981"/>
          <a:stretch/>
        </p:blipFill>
        <p:spPr bwMode="auto">
          <a:xfrm>
            <a:off x="2915816" y="386576"/>
            <a:ext cx="2232248" cy="862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1" t="11896" r="40577" b="77395"/>
          <a:stretch/>
        </p:blipFill>
        <p:spPr bwMode="auto">
          <a:xfrm>
            <a:off x="5890869" y="584773"/>
            <a:ext cx="2304256" cy="66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29816" y="1694766"/>
            <a:ext cx="778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Печники 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Нижегородской Гильдии Вадим Бирюков </a:t>
            </a: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Павел Баронов.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654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Александр\Desktop\СЕМИНАР РПО ФОТО\SAM_128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4" t="31591" r="12228" b="12055"/>
          <a:stretch/>
        </p:blipFill>
        <p:spPr bwMode="auto">
          <a:xfrm>
            <a:off x="539552" y="2060848"/>
            <a:ext cx="8064896" cy="44045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3" t="36341" r="70348" b="46619"/>
          <a:stretch/>
        </p:blipFill>
        <p:spPr bwMode="auto">
          <a:xfrm>
            <a:off x="1115229" y="261067"/>
            <a:ext cx="1152128" cy="111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0" t="14444" r="54155" b="70981"/>
          <a:stretch/>
        </p:blipFill>
        <p:spPr bwMode="auto">
          <a:xfrm>
            <a:off x="2915816" y="386576"/>
            <a:ext cx="2232248" cy="862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1" t="11896" r="40577" b="77395"/>
          <a:stretch/>
        </p:blipFill>
        <p:spPr bwMode="auto">
          <a:xfrm>
            <a:off x="5890869" y="485672"/>
            <a:ext cx="2304256" cy="66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1484784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Практическая часть семинара в самом разгаре.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670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Александр\Desktop\СЕМИНАР РПО ФОТО\SAM_128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1" b="13484"/>
          <a:stretch/>
        </p:blipFill>
        <p:spPr bwMode="auto">
          <a:xfrm>
            <a:off x="647903" y="2204864"/>
            <a:ext cx="7956376" cy="44190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1" t="11896" r="40577" b="77395"/>
          <a:stretch/>
        </p:blipFill>
        <p:spPr bwMode="auto">
          <a:xfrm>
            <a:off x="5890869" y="485673"/>
            <a:ext cx="2304256" cy="66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0" t="14444" r="54155" b="70981"/>
          <a:stretch/>
        </p:blipFill>
        <p:spPr bwMode="auto">
          <a:xfrm>
            <a:off x="2946503" y="386574"/>
            <a:ext cx="2232248" cy="862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3" t="36341" r="70348" b="46619"/>
          <a:stretch/>
        </p:blipFill>
        <p:spPr bwMode="auto">
          <a:xfrm>
            <a:off x="1115616" y="261066"/>
            <a:ext cx="1152128" cy="111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7903" y="1628800"/>
            <a:ext cx="7956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Печники Нижегородской Гильдии Вадим Бирюков и Павел Баронов.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827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241</Words>
  <Application>Microsoft Office PowerPoint</Application>
  <PresentationFormat>Экран (4:3)</PresentationFormat>
  <Paragraphs>23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Практический семинар « Русское печное общество и системы материалов «PLITONIT Суперкамин» в гостях у Нижегородской Гильдии печников и трубочистов » </vt:lpstr>
      <vt:lpstr>Вступительное слово заместителя председателя            Русского Печного Общества  Дмитрия Борисова.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Александр</cp:lastModifiedBy>
  <cp:revision>24</cp:revision>
  <dcterms:created xsi:type="dcterms:W3CDTF">2016-04-23T07:48:55Z</dcterms:created>
  <dcterms:modified xsi:type="dcterms:W3CDTF">2016-04-23T11:46:16Z</dcterms:modified>
</cp:coreProperties>
</file>